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5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30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738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49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369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921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613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95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737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153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668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775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816BA-8408-7A41-90E6-A05E84549AE4}" type="datetimeFigureOut">
              <a:rPr lang="es-AR" smtClean="0"/>
              <a:t>8/8/24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483F1-4801-4E45-9A66-ED39921BF2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26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0959F-C565-D741-BBEA-0F426A0171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ABB285-F763-8F41-9A29-D51E4BA8C7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3B74BAB-3764-0048-9A3A-5B52AC7AD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7766"/>
            <a:ext cx="9906000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66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Macintosh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3</cp:revision>
  <dcterms:created xsi:type="dcterms:W3CDTF">2022-08-25T18:00:27Z</dcterms:created>
  <dcterms:modified xsi:type="dcterms:W3CDTF">2024-08-08T12:16:40Z</dcterms:modified>
</cp:coreProperties>
</file>